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1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A5A5B-A7DF-4F75-8E67-170289114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93F44C-44B2-46F5-93F9-2FAAEDEDB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0FDCBA-2BEC-4C66-93B7-C2D599A2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2946-1D01-474D-8F9C-D919DE6C6FD4}" type="datetimeFigureOut">
              <a:rPr lang="nl-NL" smtClean="0"/>
              <a:t>31-12-2021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6DFA9B-B41B-4575-BB59-DCBBA1A1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ABC257-734A-4A97-AA71-AD94EEFC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358-9E05-4299-80CA-1D44C1E7B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38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EDE01A-7D96-4E04-AA00-B570C81F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870FA5-AB9B-4715-9336-355987002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E23CE4-B7D0-4B4E-B8DD-FA028A72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2946-1D01-474D-8F9C-D919DE6C6FD4}" type="datetimeFigureOut">
              <a:rPr lang="nl-NL" smtClean="0"/>
              <a:t>31-12-2021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4813A4-8231-4E48-BBC0-6E74F915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D20AE-F941-457F-B93E-04B8F1C3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358-9E05-4299-80CA-1D44C1E7B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18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65BF0AB-4B1D-47AA-8AD3-0536FC219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67F4837-E79B-4A02-B37B-6F0FC5F7F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330D33-E249-42CA-A79D-C2B05A05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2946-1D01-474D-8F9C-D919DE6C6FD4}" type="datetimeFigureOut">
              <a:rPr lang="nl-NL" smtClean="0"/>
              <a:t>31-12-2021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489C83-5407-4984-A4C7-49C6A479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F07B84-0D2B-4D31-BBBB-72801A91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358-9E05-4299-80CA-1D44C1E7B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77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E6F5E-B331-4F7B-9C12-59E24C031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9BEAF3-F961-4A4A-A2C6-D44A2D481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06EF85-749D-46F6-81DD-47A2FB5C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2946-1D01-474D-8F9C-D919DE6C6FD4}" type="datetimeFigureOut">
              <a:rPr lang="nl-NL" smtClean="0"/>
              <a:t>31-12-2021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9B326B-C7EC-4090-A69E-08997C5F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7CEF48-DF00-4B5E-8EC4-38A43418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358-9E05-4299-80CA-1D44C1E7B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5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5F365-1411-47EC-8A66-B0A501C36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949F95-8E10-4E7C-AC9E-65140B114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3D3B5A-E2FB-44A2-8453-94845CEC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2946-1D01-474D-8F9C-D919DE6C6FD4}" type="datetimeFigureOut">
              <a:rPr lang="nl-NL" smtClean="0"/>
              <a:t>31-12-2021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135AB4-5E80-419B-9CDF-1805F594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3BE940-FCCD-426B-B5D0-832549E6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358-9E05-4299-80CA-1D44C1E7B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39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F56C0-5590-4A69-B044-F55C41F2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4EED80-FBEB-4798-8546-5367A4AE7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DE3EAE3-FF43-4B68-B53A-156436D60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25076F-2A6C-4AF5-AD36-D23A9253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2946-1D01-474D-8F9C-D919DE6C6FD4}" type="datetimeFigureOut">
              <a:rPr lang="nl-NL" smtClean="0"/>
              <a:t>31-12-2021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8A0BBCB-DD9D-49DC-8F8B-D9FB92A9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370FE4-9FE7-4639-9BB4-8B632D3D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358-9E05-4299-80CA-1D44C1E7B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53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1C57C-70ED-47F9-B608-97BBD5EA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9D1B8F-4AEE-45E1-A5CC-FD949D360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B5158D-25E2-43EB-9DF2-3ACA88440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9C8AA68-983F-4B30-83B7-A36615614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AF4C00-F771-4D13-8DAD-7FCCD454E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703DD3-AE85-4D33-A4D4-9942A954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2946-1D01-474D-8F9C-D919DE6C6FD4}" type="datetimeFigureOut">
              <a:rPr lang="nl-NL" smtClean="0"/>
              <a:t>31-12-2021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1B1B69B-941A-4A32-9E77-24B5311C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EBBB01D-F25C-41F5-96F2-584356DA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358-9E05-4299-80CA-1D44C1E7B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0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FCBFC-1B7B-4663-8154-E2190A90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CE5BC47-4029-4952-BD8A-297F2DD6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2946-1D01-474D-8F9C-D919DE6C6FD4}" type="datetimeFigureOut">
              <a:rPr lang="nl-NL" smtClean="0"/>
              <a:t>31-12-2021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39A4E4-D755-416C-942C-59A0DB8A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24F9C3-BB16-4C23-99B1-F07D5DD8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358-9E05-4299-80CA-1D44C1E7B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85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6987CBF-BDEF-424E-B2C9-2F9523D6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2946-1D01-474D-8F9C-D919DE6C6FD4}" type="datetimeFigureOut">
              <a:rPr lang="nl-NL" smtClean="0"/>
              <a:t>31-12-2021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B9BDAF0-3F5F-43AB-B486-6BAB463B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169239-127A-4E1A-B9D7-EAFE429C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358-9E05-4299-80CA-1D44C1E7B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58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AB056-9022-4DD6-B29C-F7E71C93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9895C8-FDF7-4693-AA3F-5F6E13356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A60AEA-1642-48AA-A9D4-F835CF3E6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3AE022-E858-4FF1-A162-024C47B9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2946-1D01-474D-8F9C-D919DE6C6FD4}" type="datetimeFigureOut">
              <a:rPr lang="nl-NL" smtClean="0"/>
              <a:t>31-12-2021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4F1EC7-C16F-47B3-8BF3-9460AA0F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FD3307-589D-424C-8D0C-0203B987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358-9E05-4299-80CA-1D44C1E7B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0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26520-C223-4ED9-83EA-BE565B7E2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C12B039-DF0D-4E11-B52B-F2150A8E8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C39B3B-0A7C-46A3-B7EE-235F94E5A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09EDA9-5A12-4F0A-9323-7E535246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2946-1D01-474D-8F9C-D919DE6C6FD4}" type="datetimeFigureOut">
              <a:rPr lang="nl-NL" smtClean="0"/>
              <a:t>31-12-2021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2D73C8-18EB-4B68-9D06-46055670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A627A4-F087-4820-AA7D-00DA1DD1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358-9E05-4299-80CA-1D44C1E7B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63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8CA61FC-80AB-4946-8C6F-EF1C3EA8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FEA541-6524-4B7F-A1C9-C1E163602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228FAE-DE4C-4EC4-923C-75845BC41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F2946-1D01-474D-8F9C-D919DE6C6FD4}" type="datetimeFigureOut">
              <a:rPr lang="nl-NL" smtClean="0"/>
              <a:t>31-12-2021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075BD6-6BAB-47FD-A24F-D69B73FF7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3772FE-20EA-4144-BEF1-FF7C0AB2E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F0358-9E05-4299-80CA-1D44C1E7B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14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563F3EE-6511-4B83-B4D7-1A269E53E87F}"/>
              </a:ext>
            </a:extLst>
          </p:cNvPr>
          <p:cNvSpPr txBox="1"/>
          <p:nvPr/>
        </p:nvSpPr>
        <p:spPr>
          <a:xfrm>
            <a:off x="577049" y="1376040"/>
            <a:ext cx="9729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B050"/>
                </a:solidFill>
              </a:rPr>
              <a:t>Van </a:t>
            </a:r>
            <a:r>
              <a:rPr lang="nl-NL" sz="3600" b="1">
                <a:solidFill>
                  <a:srgbClr val="00B050"/>
                </a:solidFill>
              </a:rPr>
              <a:t>katoenplantages </a:t>
            </a:r>
          </a:p>
          <a:p>
            <a:pPr algn="ctr"/>
            <a:r>
              <a:rPr lang="nl-NL" sz="3600" b="1">
                <a:solidFill>
                  <a:srgbClr val="00B050"/>
                </a:solidFill>
              </a:rPr>
              <a:t>t</a:t>
            </a:r>
            <a:r>
              <a:rPr lang="nl-NL" sz="3600" b="1" dirty="0">
                <a:solidFill>
                  <a:srgbClr val="00B050"/>
                </a:solidFill>
              </a:rPr>
              <a:t>/m</a:t>
            </a:r>
          </a:p>
          <a:p>
            <a:pPr algn="ctr"/>
            <a:r>
              <a:rPr lang="nl-NL" sz="3600" b="1" dirty="0">
                <a:solidFill>
                  <a:srgbClr val="00B050"/>
                </a:solidFill>
              </a:rPr>
              <a:t>Mode en Haute Couture</a:t>
            </a:r>
          </a:p>
          <a:p>
            <a:pPr algn="ctr"/>
            <a:endParaRPr lang="nl-NL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3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24EA7B6B-050C-4CB6-9F92-856803ECA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324" y="5168941"/>
            <a:ext cx="9144000" cy="695325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Op een slavenschip</a:t>
            </a:r>
          </a:p>
        </p:txBody>
      </p:sp>
      <p:pic>
        <p:nvPicPr>
          <p:cNvPr id="4" name="Afbeelding 3" descr="Afbeelding met tekst, persoon, buiten, oud&#10;&#10;Automatisch gegenereerde beschrijving">
            <a:extLst>
              <a:ext uri="{FF2B5EF4-FFF2-40B4-BE49-F238E27FC236}">
                <a16:creationId xmlns:a16="http://schemas.microsoft.com/office/drawing/2014/main" id="{0990512A-0183-4676-88B8-74707B546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946663" cy="448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tekst, buiten, oud, verschillende&#10;&#10;Automatisch gegenereerde beschrijving">
            <a:extLst>
              <a:ext uri="{FF2B5EF4-FFF2-40B4-BE49-F238E27FC236}">
                <a16:creationId xmlns:a16="http://schemas.microsoft.com/office/drawing/2014/main" id="{0E6331FF-341F-4542-822D-CE1C5E0CA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30" y="19050"/>
            <a:ext cx="3828870" cy="448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17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, boom, plant, palm&#10;&#10;Automatisch gegenereerde beschrijving">
            <a:extLst>
              <a:ext uri="{FF2B5EF4-FFF2-40B4-BE49-F238E27FC236}">
                <a16:creationId xmlns:a16="http://schemas.microsoft.com/office/drawing/2014/main" id="{BF7F3530-9487-4B98-A0CD-A0A3ECBFC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1988" cy="5691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 Tale of Two Plantations,&amp;#39; by Richard S. Dunn - The New York Times">
            <a:extLst>
              <a:ext uri="{FF2B5EF4-FFF2-40B4-BE49-F238E27FC236}">
                <a16:creationId xmlns:a16="http://schemas.microsoft.com/office/drawing/2014/main" id="{04D5E535-7781-4424-98FC-31802AEDD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75" y="0"/>
            <a:ext cx="8195127" cy="57438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16EB8D0-B205-4FF7-BCCB-39856B303E29}"/>
              </a:ext>
            </a:extLst>
          </p:cNvPr>
          <p:cNvSpPr txBox="1"/>
          <p:nvPr/>
        </p:nvSpPr>
        <p:spPr>
          <a:xfrm>
            <a:off x="1040412" y="5832629"/>
            <a:ext cx="846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Links: werken op de plantage. Rechts: slaven te koop!</a:t>
            </a:r>
            <a:endParaRPr lang="nl-NL" sz="18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gras, buiten&#10;&#10;Automatisch gegenereerde beschrijving">
            <a:extLst>
              <a:ext uri="{FF2B5EF4-FFF2-40B4-BE49-F238E27FC236}">
                <a16:creationId xmlns:a16="http://schemas.microsoft.com/office/drawing/2014/main" id="{2E84ABE3-4E64-4EC1-BB18-A8B4AEF81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4" y="88776"/>
            <a:ext cx="9801485" cy="60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5C4EC78-8F7E-4B2D-AEC7-1B718B829963}"/>
              </a:ext>
            </a:extLst>
          </p:cNvPr>
          <p:cNvSpPr txBox="1"/>
          <p:nvPr/>
        </p:nvSpPr>
        <p:spPr>
          <a:xfrm>
            <a:off x="687750" y="6253562"/>
            <a:ext cx="1009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Werken, nee zwaar zwoegen op de plantage!</a:t>
            </a:r>
            <a:endParaRPr lang="nl-NL" sz="18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1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erie over vrouwenkleding van de 16e t/m de 19e eeuw - Historizon">
            <a:extLst>
              <a:ext uri="{FF2B5EF4-FFF2-40B4-BE49-F238E27FC236}">
                <a16:creationId xmlns:a16="http://schemas.microsoft.com/office/drawing/2014/main" id="{6867CFEB-44B7-4DEB-8AD8-11A7FA3EE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" y="0"/>
            <a:ext cx="1204734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AB571B5-218D-4B36-AF65-4E838EB92785}"/>
              </a:ext>
            </a:extLst>
          </p:cNvPr>
          <p:cNvSpPr txBox="1"/>
          <p:nvPr/>
        </p:nvSpPr>
        <p:spPr>
          <a:xfrm>
            <a:off x="2481863" y="6205954"/>
            <a:ext cx="581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Historische kostuums uit de 17</a:t>
            </a:r>
            <a:r>
              <a:rPr lang="nl-NL" b="1" baseline="30000" dirty="0">
                <a:solidFill>
                  <a:schemeClr val="bg1"/>
                </a:solidFill>
              </a:rPr>
              <a:t>e</a:t>
            </a:r>
            <a:r>
              <a:rPr lang="nl-NL" b="1" dirty="0">
                <a:solidFill>
                  <a:schemeClr val="bg1"/>
                </a:solidFill>
              </a:rPr>
              <a:t> eeuw  (Rijksmuseum)</a:t>
            </a:r>
          </a:p>
        </p:txBody>
      </p:sp>
    </p:spTree>
    <p:extLst>
      <p:ext uri="{BB962C8B-B14F-4D97-AF65-F5344CB8AC3E}">
        <p14:creationId xmlns:p14="http://schemas.microsoft.com/office/powerpoint/2010/main" val="348606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binnen, jurk&#10;&#10;Automatisch gegenereerde beschrijving">
            <a:extLst>
              <a:ext uri="{FF2B5EF4-FFF2-40B4-BE49-F238E27FC236}">
                <a16:creationId xmlns:a16="http://schemas.microsoft.com/office/drawing/2014/main" id="{78ED3CF3-4CE9-4796-8D79-00257CB07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" y="108957"/>
            <a:ext cx="3553004" cy="467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Afbeelding met muur, persoon, gebouw, oud&#10;&#10;Automatisch gegenereerde beschrijving">
            <a:extLst>
              <a:ext uri="{FF2B5EF4-FFF2-40B4-BE49-F238E27FC236}">
                <a16:creationId xmlns:a16="http://schemas.microsoft.com/office/drawing/2014/main" id="{52AE3579-F118-44B5-A810-F79C129C0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963" y="285194"/>
            <a:ext cx="3610893" cy="449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tekst, boek, pentekening, koepel&#10;&#10;Automatisch gegenereerde beschrijving">
            <a:extLst>
              <a:ext uri="{FF2B5EF4-FFF2-40B4-BE49-F238E27FC236}">
                <a16:creationId xmlns:a16="http://schemas.microsoft.com/office/drawing/2014/main" id="{A6A9AF45-4E8A-45F8-B4A7-7FE2DB2497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895" y="215282"/>
            <a:ext cx="4454209" cy="4569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AED446D-5089-4B24-82E3-8E35AA747473}"/>
              </a:ext>
            </a:extLst>
          </p:cNvPr>
          <p:cNvSpPr txBox="1"/>
          <p:nvPr/>
        </p:nvSpPr>
        <p:spPr>
          <a:xfrm>
            <a:off x="164526" y="4980374"/>
            <a:ext cx="1196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Links: de ontwerper met zijn model.                  Rechts: Charlotte van België (1864) met hoepelrok</a:t>
            </a:r>
            <a:endParaRPr lang="nl-NL" sz="18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4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aute Couture profielwerkstuk">
            <a:extLst>
              <a:ext uri="{FF2B5EF4-FFF2-40B4-BE49-F238E27FC236}">
                <a16:creationId xmlns:a16="http://schemas.microsoft.com/office/drawing/2014/main" id="{97116F61-06F1-4C44-A202-9F6D3123E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28" y="0"/>
            <a:ext cx="7592933" cy="5422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5AFD8EE-1D3E-4F10-890C-B9C160955DB3}"/>
              </a:ext>
            </a:extLst>
          </p:cNvPr>
          <p:cNvSpPr txBox="1"/>
          <p:nvPr/>
        </p:nvSpPr>
        <p:spPr>
          <a:xfrm>
            <a:off x="2512380" y="5788240"/>
            <a:ext cx="619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Haute Couture in onze moderne tijd </a:t>
            </a:r>
          </a:p>
        </p:txBody>
      </p:sp>
    </p:spTree>
    <p:extLst>
      <p:ext uri="{BB962C8B-B14F-4D97-AF65-F5344CB8AC3E}">
        <p14:creationId xmlns:p14="http://schemas.microsoft.com/office/powerpoint/2010/main" val="246572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The Most Damaging Myths About Slavery, Debunked - HISTORY">
            <a:extLst>
              <a:ext uri="{FF2B5EF4-FFF2-40B4-BE49-F238E27FC236}">
                <a16:creationId xmlns:a16="http://schemas.microsoft.com/office/drawing/2014/main" id="{4F2D4BE7-912B-46D6-BB7A-E03CAE0D5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" y="3775191"/>
            <a:ext cx="5334000" cy="3006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Afbeelding met buiten&#10;&#10;Automatisch gegenereerde beschrijving">
            <a:extLst>
              <a:ext uri="{FF2B5EF4-FFF2-40B4-BE49-F238E27FC236}">
                <a16:creationId xmlns:a16="http://schemas.microsoft.com/office/drawing/2014/main" id="{BAB4B508-5633-439F-99DB-1A0FA3333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63" y="0"/>
            <a:ext cx="5192238" cy="67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C6B2F8A-E5BC-42CC-B7BF-EFC4A87FA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383547" cy="374332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AFBD4C9-3276-4304-9DD1-D852475D599C}"/>
              </a:ext>
            </a:extLst>
          </p:cNvPr>
          <p:cNvSpPr txBox="1"/>
          <p:nvPr/>
        </p:nvSpPr>
        <p:spPr>
          <a:xfrm>
            <a:off x="5534024" y="1743075"/>
            <a:ext cx="1373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Om na te tekenen of  schilderen met de klas</a:t>
            </a:r>
          </a:p>
        </p:txBody>
      </p:sp>
    </p:spTree>
    <p:extLst>
      <p:ext uri="{BB962C8B-B14F-4D97-AF65-F5344CB8AC3E}">
        <p14:creationId xmlns:p14="http://schemas.microsoft.com/office/powerpoint/2010/main" val="205102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FCCECFD-B32E-41EF-B565-6A0FAC85D9BE}"/>
              </a:ext>
            </a:extLst>
          </p:cNvPr>
          <p:cNvSpPr txBox="1"/>
          <p:nvPr/>
        </p:nvSpPr>
        <p:spPr>
          <a:xfrm>
            <a:off x="3053918" y="2281561"/>
            <a:ext cx="4820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>
                <a:solidFill>
                  <a:srgbClr val="00B050"/>
                </a:solidFill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4302626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77</Words>
  <Application>Microsoft Office PowerPoint</Application>
  <PresentationFormat>Breedbeeld</PresentationFormat>
  <Paragraphs>11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Ruud Caddyfan</dc:creator>
  <cp:lastModifiedBy>Ruud Caddyfan</cp:lastModifiedBy>
  <cp:revision>8</cp:revision>
  <dcterms:created xsi:type="dcterms:W3CDTF">2021-11-03T14:43:03Z</dcterms:created>
  <dcterms:modified xsi:type="dcterms:W3CDTF">2021-12-31T16:23:25Z</dcterms:modified>
</cp:coreProperties>
</file>